
<file path=[Content_Types].xml><?xml version="1.0" encoding="utf-8"?>
<Types xmlns="http://schemas.openxmlformats.org/package/2006/content-types"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257" r:id="rId2"/>
    <p:sldId id="258" r:id="rId3"/>
    <p:sldId id="259" r:id="rId4"/>
    <p:sldId id="260" r:id="rId5"/>
    <p:sldId id="261" r:id="rId6"/>
    <p:sldId id="256" r:id="rId7"/>
    <p:sldId id="262" r:id="rId8"/>
    <p:sldId id="271" r:id="rId9"/>
    <p:sldId id="264" r:id="rId10"/>
    <p:sldId id="269" r:id="rId11"/>
    <p:sldId id="272" r:id="rId12"/>
    <p:sldId id="273" r:id="rId13"/>
    <p:sldId id="274" r:id="rId14"/>
    <p:sldId id="275" r:id="rId15"/>
    <p:sldId id="276" r:id="rId16"/>
    <p:sldId id="278" r:id="rId17"/>
    <p:sldId id="263" r:id="rId18"/>
    <p:sldId id="270" r:id="rId19"/>
    <p:sldId id="265" r:id="rId20"/>
    <p:sldId id="266" r:id="rId21"/>
    <p:sldId id="267" r:id="rId22"/>
    <p:sldId id="268" r:id="rId2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D6891"/>
    <a:srgbClr val="F8FB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558"/>
  </p:normalViewPr>
  <p:slideViewPr>
    <p:cSldViewPr snapToGrid="0" snapToObjects="1">
      <p:cViewPr varScale="1">
        <p:scale>
          <a:sx n="103" d="100"/>
          <a:sy n="103" d="100"/>
        </p:scale>
        <p:origin x="89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1C58A9-D9A5-D64E-9181-D8982DF01438}" type="datetimeFigureOut">
              <a:rPr lang="ru-RU" smtClean="0"/>
              <a:t>23.04.2021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281585-5518-D245-9866-975C9829270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658420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281585-5518-D245-9866-975C98292704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701977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50D63F15-3153-FB4F-BB74-E40716B951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77AB5EE-8921-524F-88E4-F97D7413D1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DF038E-2153-8F4F-89A9-08F9BFFF521A}" type="datetimeFigureOut">
              <a:rPr lang="ru-RU" smtClean="0"/>
              <a:t>23.04.2021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757DCAE-5F7C-344F-B54B-2097F49349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062AF50-2DE3-6A43-AE5C-92B9A349C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1269B-6E57-8247-81A4-D7E67B80B240}" type="slidenum">
              <a:rPr lang="ru-RU" smtClean="0"/>
              <a:t>‹#›</a:t>
            </a:fld>
            <a:endParaRPr lang="ru-RU"/>
          </a:p>
        </p:txBody>
      </p:sp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915FE225-9D0F-734F-A52B-06B8B5704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12164152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434D6DF-D792-E848-959F-5AC3625372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07344C33-A776-154A-9867-3EDECFB789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A66EA33-0B1C-AC48-BD11-8390B36C25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DF038E-2153-8F4F-89A9-08F9BFFF521A}" type="datetimeFigureOut">
              <a:rPr lang="ru-RU" smtClean="0"/>
              <a:t>23.04.2021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B4B149D-6E86-AD4E-9FD8-C09145FFF3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F9EB771-F381-044C-B635-2D42B8958C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1269B-6E57-8247-81A4-D7E67B80B24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56654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E9CF1CA8-7F71-FE46-AB8D-6C00975F354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0A8F4E7B-7A21-E54D-8A7A-57BA84CB0B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C632025-BC90-654E-B6EE-0C82B6E944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DF038E-2153-8F4F-89A9-08F9BFFF521A}" type="datetimeFigureOut">
              <a:rPr lang="ru-RU" smtClean="0"/>
              <a:t>23.04.2021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017FC2F-BACA-CA41-B662-D85E02463E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C31F39C-9A31-7A4A-8153-BF931DB90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1269B-6E57-8247-81A4-D7E67B80B24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977236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B521EC7-0A94-ED44-B32D-16BEB6B698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1F2DF72-8D99-2B43-97A6-BBBC69E158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43F84B9-65E8-114E-AC3A-539E97E5C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DF038E-2153-8F4F-89A9-08F9BFFF521A}" type="datetimeFigureOut">
              <a:rPr lang="ru-RU" smtClean="0"/>
              <a:t>23.04.2021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D05C44B-B231-0A45-A5F2-EECD9453EB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D6F2A7D-97B6-5642-B925-64458F150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1269B-6E57-8247-81A4-D7E67B80B24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125727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ED0425-5A33-7549-839F-FE493A01A3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CB88C35-F25E-6F45-A584-0673871A53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4C8FE82-10F7-664E-ADD9-2AD70A7CA2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DF038E-2153-8F4F-89A9-08F9BFFF521A}" type="datetimeFigureOut">
              <a:rPr lang="ru-RU" smtClean="0"/>
              <a:t>23.04.2021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4495CC9-9881-154E-B50E-EF9F6AA7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05A31EF-47B3-3D4F-ABDE-48BC64746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1269B-6E57-8247-81A4-D7E67B80B24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143212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258E87B-DD5B-B544-BE7D-FB793F51F8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C23F638-8DB1-0342-A225-9B1836B09D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B4E39D7-70BF-0E48-8AB8-B2698BA9D6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43FE4E5-1C02-874F-94F8-4165C579DF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DF038E-2153-8F4F-89A9-08F9BFFF521A}" type="datetimeFigureOut">
              <a:rPr lang="ru-RU" smtClean="0"/>
              <a:t>23.04.2021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A49A8F3-FB27-FC46-A028-B00A4E2B48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59B0B28-D82B-2447-8F9F-13D7863A3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1269B-6E57-8247-81A4-D7E67B80B24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629569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53DEF35-424A-A040-9254-F44B1C4EAE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16A0C2B-3BF3-894D-A241-75792E1564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272603F-DEA4-C544-85BD-A94631AB84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4626149B-CF81-D14C-86FD-593B797685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0FB074CE-9570-0E42-9A50-8495506A76D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A0AFF80E-5520-1E4C-BB39-A3AEDA22A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DF038E-2153-8F4F-89A9-08F9BFFF521A}" type="datetimeFigureOut">
              <a:rPr lang="ru-RU" smtClean="0"/>
              <a:t>23.04.2021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F6A34B0B-79B9-1B47-A7E1-0F36142748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393F76DA-AA42-0547-B33F-09F630B50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1269B-6E57-8247-81A4-D7E67B80B24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75291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619B7C3-BC73-2D46-9FB2-218E5962C8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3676A779-E0B6-D149-A7B5-37A7974339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DF038E-2153-8F4F-89A9-08F9BFFF521A}" type="datetimeFigureOut">
              <a:rPr lang="ru-RU" smtClean="0"/>
              <a:t>23.04.2021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5C017397-31BD-C34C-BDE2-9D12A1A958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E926CDB2-2EEF-A444-B3B8-1C3EF8F8A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1269B-6E57-8247-81A4-D7E67B80B24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402844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787D34A1-FAF9-084D-B611-66BBB79F54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DF038E-2153-8F4F-89A9-08F9BFFF521A}" type="datetimeFigureOut">
              <a:rPr lang="ru-RU" smtClean="0"/>
              <a:t>23.04.2021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D719842C-E5A0-4F4B-858B-02B4594636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D38F514-33EB-F94C-8963-D1EE460906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1269B-6E57-8247-81A4-D7E67B80B24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277375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43C4A90-B1E4-3D45-9E18-B54E22AA74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B342D93-6649-714A-A88A-87A512B494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B03315E5-5A7E-FC4B-81C7-01C7717C69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21091AB-70E2-894C-AC97-4839703A95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DF038E-2153-8F4F-89A9-08F9BFFF521A}" type="datetimeFigureOut">
              <a:rPr lang="ru-RU" smtClean="0"/>
              <a:t>23.04.2021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C359109-D140-D345-9D2C-FE6B19A29F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CF78DD9-F790-EF42-9603-0AE0F76F9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1269B-6E57-8247-81A4-D7E67B80B24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089814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42DC87E-9895-734B-83ED-9A295D9EC4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380272C3-6AF7-8046-BD80-9F533601A55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E8E299F-9D0B-454F-8545-A9EE0CF1C8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A62694C-9D39-4445-9EF5-D4B9653E88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DF038E-2153-8F4F-89A9-08F9BFFF521A}" type="datetimeFigureOut">
              <a:rPr lang="ru-RU" smtClean="0"/>
              <a:t>23.04.2021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57A902F-78C7-7041-B7D8-BD87952F2F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18F668E-9E1D-444A-8D7A-61BEA662DC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1269B-6E57-8247-81A4-D7E67B80B24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547329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2B6C38F-321E-8A47-BF9A-A2266AEA2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1EF7727-258E-F543-ACF2-4A9591D7A2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5752AFF-012A-C148-B9F3-8F6B887BC63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DF038E-2153-8F4F-89A9-08F9BFFF521A}" type="datetimeFigureOut">
              <a:rPr lang="ru-RU" smtClean="0"/>
              <a:t>23.04.2021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7809209-E099-4D48-97D8-136D86C2CC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332DD58-9AC3-044D-9B73-305360FB55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31269B-6E57-8247-81A4-D7E67B80B24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620248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C2A7DA60-8E43-5748-A6F8-E24F846A3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250102" y="2679679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ru-RU" sz="15000" dirty="0"/>
              <a:t>🧍‍♂️</a:t>
            </a:r>
            <a:endParaRPr lang="ru-RU" sz="15000" dirty="0">
              <a:latin typeface="Montserrat Medium" pitchFamily="2" charset="0"/>
            </a:endParaRPr>
          </a:p>
        </p:txBody>
      </p:sp>
      <p:sp>
        <p:nvSpPr>
          <p:cNvPr id="6" name="Заголовок 3">
            <a:extLst>
              <a:ext uri="{FF2B5EF4-FFF2-40B4-BE49-F238E27FC236}">
                <a16:creationId xmlns:a16="http://schemas.microsoft.com/office/drawing/2014/main" id="{24CA90D4-E208-D147-B28D-5310B59EF42F}"/>
              </a:ext>
            </a:extLst>
          </p:cNvPr>
          <p:cNvSpPr txBox="1">
            <a:spLocks/>
          </p:cNvSpPr>
          <p:nvPr/>
        </p:nvSpPr>
        <p:spPr>
          <a:xfrm>
            <a:off x="1530168" y="267967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12000" dirty="0">
                <a:latin typeface="Montserrat Medium" pitchFamily="2" charset="0"/>
              </a:rPr>
              <a:t>Вася</a:t>
            </a:r>
          </a:p>
        </p:txBody>
      </p:sp>
    </p:spTree>
    <p:extLst>
      <p:ext uri="{BB962C8B-B14F-4D97-AF65-F5344CB8AC3E}">
        <p14:creationId xmlns:p14="http://schemas.microsoft.com/office/powerpoint/2010/main" val="12499360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24E9D2D-9886-B24D-8C98-8C1AD239F0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latin typeface="Montserrat SemiBold" pitchFamily="2" charset="0"/>
              </a:rPr>
              <a:t>Бо</a:t>
            </a:r>
            <a:r>
              <a:rPr lang="ru-RU" b="1" dirty="0">
                <a:latin typeface="Montserrat SemiBold" pitchFamily="2" charset="0"/>
              </a:rPr>
              <a:t>т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7C3F1D0-1BD6-6C44-8308-4BF84C605C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552981A-76C9-8941-9A83-CA3F816A9D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2766" y="0"/>
            <a:ext cx="31664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2001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24E9D2D-9886-B24D-8C98-8C1AD239F0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latin typeface="Montserrat SemiBold" pitchFamily="2" charset="0"/>
              </a:rPr>
              <a:t>Бо</a:t>
            </a:r>
            <a:r>
              <a:rPr lang="ru-RU" b="1" dirty="0">
                <a:latin typeface="Montserrat SemiBold" pitchFamily="2" charset="0"/>
              </a:rPr>
              <a:t>т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7C3F1D0-1BD6-6C44-8308-4BF84C605C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DC42708-391E-2A4F-8D83-516FD8929E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2766" y="0"/>
            <a:ext cx="31664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7498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24E9D2D-9886-B24D-8C98-8C1AD239F0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latin typeface="Montserrat SemiBold" pitchFamily="2" charset="0"/>
              </a:rPr>
              <a:t>Бо</a:t>
            </a:r>
            <a:r>
              <a:rPr lang="ru-RU" b="1" dirty="0">
                <a:latin typeface="Montserrat SemiBold" pitchFamily="2" charset="0"/>
              </a:rPr>
              <a:t>т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7C3F1D0-1BD6-6C44-8308-4BF84C605C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D1F9BFE4-7EC3-E241-970D-6AB0EB1EFC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2766" y="0"/>
            <a:ext cx="31664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0024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24E9D2D-9886-B24D-8C98-8C1AD239F0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latin typeface="Montserrat SemiBold" pitchFamily="2" charset="0"/>
              </a:rPr>
              <a:t>Бо</a:t>
            </a:r>
            <a:r>
              <a:rPr lang="ru-RU" b="1" dirty="0">
                <a:latin typeface="Montserrat SemiBold" pitchFamily="2" charset="0"/>
              </a:rPr>
              <a:t>т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7C3F1D0-1BD6-6C44-8308-4BF84C605C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6AB0DF58-3FA9-E94F-BBB2-20A48C1CE5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2766" y="0"/>
            <a:ext cx="31664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4339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24E9D2D-9886-B24D-8C98-8C1AD239F0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latin typeface="Montserrat SemiBold" pitchFamily="2" charset="0"/>
              </a:rPr>
              <a:t>Бо</a:t>
            </a:r>
            <a:r>
              <a:rPr lang="ru-RU" b="1" dirty="0">
                <a:latin typeface="Montserrat SemiBold" pitchFamily="2" charset="0"/>
              </a:rPr>
              <a:t>т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7C3F1D0-1BD6-6C44-8308-4BF84C605C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A5CAF21-F346-C04D-92F1-16F01877A5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2766" y="0"/>
            <a:ext cx="31664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8494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24E9D2D-9886-B24D-8C98-8C1AD239F0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latin typeface="Montserrat SemiBold" pitchFamily="2" charset="0"/>
              </a:rPr>
              <a:t>Бо</a:t>
            </a:r>
            <a:r>
              <a:rPr lang="ru-RU" b="1" dirty="0">
                <a:latin typeface="Montserrat SemiBold" pitchFamily="2" charset="0"/>
              </a:rPr>
              <a:t>т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7C3F1D0-1BD6-6C44-8308-4BF84C605C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37FDAC68-72A8-F14E-9AEE-27EB64F4E8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2766" y="0"/>
            <a:ext cx="31664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3935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24E9D2D-9886-B24D-8C98-8C1AD239F0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latin typeface="Montserrat SemiBold" pitchFamily="2" charset="0"/>
              </a:rPr>
              <a:t>Бо</a:t>
            </a:r>
            <a:r>
              <a:rPr lang="ru-RU" b="1" dirty="0">
                <a:latin typeface="Montserrat SemiBold" pitchFamily="2" charset="0"/>
              </a:rPr>
              <a:t>т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7C3F1D0-1BD6-6C44-8308-4BF84C605C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62128B7-B64B-1742-8FD5-3DB4DE10FC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2766" y="0"/>
            <a:ext cx="31664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1686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FFF5C2CA-E04C-174F-8723-1DA6C82F9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>
                <a:solidFill>
                  <a:schemeClr val="bg1"/>
                </a:solidFill>
                <a:latin typeface="Roboto Mono" pitchFamily="49" charset="0"/>
                <a:ea typeface="Roboto Mono" pitchFamily="49" charset="0"/>
                <a:cs typeface="SF Mono" panose="020B0009000002000000" pitchFamily="49" charset="0"/>
              </a:rPr>
              <a:t>Изнутри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1DDE3401-30DB-544D-ABC1-767C436781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569373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4772BAD-EBD7-9648-A92D-789309A3D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8E3464C-8424-AA4A-9E28-52EA816CFC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90B2A8D-455A-374E-BDAD-2E1A5F094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0838" y="-1"/>
            <a:ext cx="4587361" cy="7069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7111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68876AE6-36FA-4648-A11C-0BD32F1BD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946" y="4684637"/>
            <a:ext cx="10906008" cy="111541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 err="1">
                <a:latin typeface="Roboto Mono Medium" pitchFamily="49" charset="0"/>
                <a:ea typeface="Roboto Mono Medium" pitchFamily="49" charset="0"/>
                <a:cs typeface="SF Mono Medium" panose="020B0009000002000000" pitchFamily="49" charset="0"/>
              </a:rPr>
              <a:t>Макет</a:t>
            </a:r>
            <a:r>
              <a:rPr lang="ru-RU" sz="6000" dirty="0">
                <a:latin typeface="Roboto Mono Medium" pitchFamily="49" charset="0"/>
                <a:ea typeface="Roboto Mono Medium" pitchFamily="49" charset="0"/>
                <a:cs typeface="SF Mono Medium" panose="020B0009000002000000" pitchFamily="49" charset="0"/>
              </a:rPr>
              <a:t>ы</a:t>
            </a:r>
            <a:r>
              <a:rPr lang="en-US" sz="6000" dirty="0">
                <a:latin typeface="Roboto Mono Medium" pitchFamily="49" charset="0"/>
                <a:ea typeface="Roboto Mono Medium" pitchFamily="49" charset="0"/>
                <a:cs typeface="SF Mono Medium" panose="020B0009000002000000" pitchFamily="49" charset="0"/>
              </a:rPr>
              <a:t> </a:t>
            </a:r>
            <a:r>
              <a:rPr lang="en-US" sz="6000" dirty="0" err="1">
                <a:latin typeface="Roboto Mono Medium" pitchFamily="49" charset="0"/>
                <a:ea typeface="Roboto Mono Medium" pitchFamily="49" charset="0"/>
                <a:cs typeface="SF Mono Medium" panose="020B0009000002000000" pitchFamily="49" charset="0"/>
              </a:rPr>
              <a:t>дизайна</a:t>
            </a:r>
            <a:endParaRPr lang="en-US" sz="6000" dirty="0">
              <a:latin typeface="Roboto Mono Medium" pitchFamily="49" charset="0"/>
              <a:ea typeface="Roboto Mono Medium" pitchFamily="49" charset="0"/>
              <a:cs typeface="SF Mono Medium" panose="020B0009000002000000" pitchFamily="49" charset="0"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7B0D3C6A-A759-5345-94F5-E36C62E0A8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946" y="1018558"/>
            <a:ext cx="3529109" cy="2690945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AF0A32B-9D84-0C45-873F-F163B06514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2788" y="816812"/>
            <a:ext cx="3526424" cy="3094437"/>
          </a:xfrm>
          <a:prstGeom prst="rect">
            <a:avLst/>
          </a:prstGeom>
        </p:spPr>
      </p:pic>
      <p:pic>
        <p:nvPicPr>
          <p:cNvPr id="7" name="Объект 6">
            <a:extLst>
              <a:ext uri="{FF2B5EF4-FFF2-40B4-BE49-F238E27FC236}">
                <a16:creationId xmlns:a16="http://schemas.microsoft.com/office/drawing/2014/main" id="{395D15CC-3243-7A47-93CF-E050C1B48C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8153400" y="1057948"/>
            <a:ext cx="3553968" cy="2612166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F880EF2-DF79-4D9D-8F11-E91D48C797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5778706"/>
            <a:ext cx="9144000" cy="0"/>
          </a:xfrm>
          <a:prstGeom prst="line">
            <a:avLst/>
          </a:prstGeom>
          <a:ln w="19050">
            <a:solidFill>
              <a:srgbClr val="FECD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96815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C2A7DA60-8E43-5748-A6F8-E24F846A3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679677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ru-RU" sz="15000" dirty="0"/>
              <a:t>🧍‍♂️</a:t>
            </a:r>
            <a:endParaRPr lang="ru-RU" sz="15000" dirty="0">
              <a:latin typeface="Montserrat Medium" pitchFamily="2" charset="0"/>
            </a:endParaRPr>
          </a:p>
        </p:txBody>
      </p:sp>
      <p:sp>
        <p:nvSpPr>
          <p:cNvPr id="6" name="Заголовок 3">
            <a:extLst>
              <a:ext uri="{FF2B5EF4-FFF2-40B4-BE49-F238E27FC236}">
                <a16:creationId xmlns:a16="http://schemas.microsoft.com/office/drawing/2014/main" id="{24CA90D4-E208-D147-B28D-5310B59EF42F}"/>
              </a:ext>
            </a:extLst>
          </p:cNvPr>
          <p:cNvSpPr txBox="1">
            <a:spLocks/>
          </p:cNvSpPr>
          <p:nvPr/>
        </p:nvSpPr>
        <p:spPr>
          <a:xfrm>
            <a:off x="1530168" y="267967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12000" dirty="0">
                <a:latin typeface="Montserrat Medium" pitchFamily="2" charset="0"/>
              </a:rPr>
              <a:t>🎓</a:t>
            </a:r>
          </a:p>
        </p:txBody>
      </p:sp>
    </p:spTree>
    <p:extLst>
      <p:ext uri="{BB962C8B-B14F-4D97-AF65-F5344CB8AC3E}">
        <p14:creationId xmlns:p14="http://schemas.microsoft.com/office/powerpoint/2010/main" val="20650129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A031FAD-1BF1-AA4B-9962-1711A081C2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7119" y="1800911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dirty="0">
                <a:latin typeface="Roboto Mono Medium" pitchFamily="49" charset="0"/>
                <a:ea typeface="Roboto Mono Medium" pitchFamily="49" charset="0"/>
              </a:rPr>
              <a:t>Stack</a:t>
            </a:r>
            <a:endParaRPr lang="ru-RU" sz="5400" dirty="0">
              <a:latin typeface="Roboto Mono Medium" pitchFamily="49" charset="0"/>
              <a:ea typeface="Roboto Mono Medium" pitchFamily="49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A493E79-C230-CE49-B990-756FA70A24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800911"/>
            <a:ext cx="4475205" cy="3883197"/>
          </a:xfrm>
        </p:spPr>
        <p:txBody>
          <a:bodyPr/>
          <a:lstStyle/>
          <a:p>
            <a:r>
              <a:rPr lang="en" dirty="0" err="1">
                <a:latin typeface="Roboto Mono" pitchFamily="49" charset="0"/>
                <a:ea typeface="Roboto Mono" pitchFamily="49" charset="0"/>
              </a:rPr>
              <a:t>Vkbottle</a:t>
            </a:r>
            <a:endParaRPr lang="en" dirty="0">
              <a:latin typeface="Roboto Mono" pitchFamily="49" charset="0"/>
              <a:ea typeface="Roboto Mono" pitchFamily="49" charset="0"/>
            </a:endParaRPr>
          </a:p>
          <a:p>
            <a:r>
              <a:rPr lang="en" dirty="0">
                <a:latin typeface="Roboto Mono" pitchFamily="49" charset="0"/>
                <a:ea typeface="Roboto Mono" pitchFamily="49" charset="0"/>
              </a:rPr>
              <a:t>Translators</a:t>
            </a:r>
          </a:p>
          <a:p>
            <a:r>
              <a:rPr lang="en" dirty="0">
                <a:latin typeface="Roboto Mono" pitchFamily="49" charset="0"/>
                <a:ea typeface="Roboto Mono" pitchFamily="49" charset="0"/>
              </a:rPr>
              <a:t>Python-</a:t>
            </a:r>
            <a:r>
              <a:rPr lang="en" dirty="0" err="1">
                <a:latin typeface="Roboto Mono" pitchFamily="49" charset="0"/>
                <a:ea typeface="Roboto Mono" pitchFamily="49" charset="0"/>
              </a:rPr>
              <a:t>dateutil</a:t>
            </a:r>
            <a:endParaRPr lang="en" dirty="0">
              <a:latin typeface="Roboto Mono" pitchFamily="49" charset="0"/>
              <a:ea typeface="Roboto Mono" pitchFamily="49" charset="0"/>
            </a:endParaRPr>
          </a:p>
          <a:p>
            <a:r>
              <a:rPr lang="en" dirty="0">
                <a:latin typeface="Roboto Mono" pitchFamily="49" charset="0"/>
                <a:ea typeface="Roboto Mono" pitchFamily="49" charset="0"/>
              </a:rPr>
              <a:t>Flask</a:t>
            </a:r>
          </a:p>
          <a:p>
            <a:r>
              <a:rPr lang="en" dirty="0" err="1">
                <a:latin typeface="Roboto Mono" pitchFamily="49" charset="0"/>
                <a:ea typeface="Roboto Mono" pitchFamily="49" charset="0"/>
              </a:rPr>
              <a:t>WTForms</a:t>
            </a:r>
            <a:endParaRPr lang="en" dirty="0">
              <a:latin typeface="Roboto Mono" pitchFamily="49" charset="0"/>
              <a:ea typeface="Roboto Mono" pitchFamily="49" charset="0"/>
            </a:endParaRPr>
          </a:p>
          <a:p>
            <a:r>
              <a:rPr lang="en" dirty="0">
                <a:latin typeface="Roboto Mono" pitchFamily="49" charset="0"/>
                <a:ea typeface="Roboto Mono" pitchFamily="49" charset="0"/>
              </a:rPr>
              <a:t>Pymorphy2</a:t>
            </a:r>
            <a:endParaRPr lang="ru-RU" dirty="0">
              <a:latin typeface="Roboto Mono" pitchFamily="49" charset="0"/>
              <a:ea typeface="Roboto Mono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57306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3E4808F-DF6E-C84F-A752-EEAEE0291D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785036"/>
            <a:ext cx="2692400" cy="22860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CC52E53-2C55-9440-8A44-54448D2F3D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0835" y="1785036"/>
            <a:ext cx="7239000" cy="15875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FE278D1-6F66-7E4F-9928-3475C94CC3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287" y="4807851"/>
            <a:ext cx="5549900" cy="15748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D777A24-33E7-EB47-8C4F-BE57A624C0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" y="336893"/>
            <a:ext cx="11582400" cy="129540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D71900B-265D-0D4A-9E4E-53DFE11A2F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05765" y="3525279"/>
            <a:ext cx="1917700" cy="13335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43AD4EA-6181-EB48-B961-2C9DB60B7C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47100" y="3372536"/>
            <a:ext cx="3340100" cy="3340100"/>
          </a:xfrm>
          <a:prstGeom prst="rect">
            <a:avLst/>
          </a:prstGeom>
        </p:spPr>
      </p:pic>
      <p:cxnSp>
        <p:nvCxnSpPr>
          <p:cNvPr id="11" name="Прямая со стрелкой 10">
            <a:extLst>
              <a:ext uri="{FF2B5EF4-FFF2-40B4-BE49-F238E27FC236}">
                <a16:creationId xmlns:a16="http://schemas.microsoft.com/office/drawing/2014/main" id="{D963C7D3-1CF3-E547-901B-AA51F9FB927B}"/>
              </a:ext>
            </a:extLst>
          </p:cNvPr>
          <p:cNvCxnSpPr/>
          <p:nvPr/>
        </p:nvCxnSpPr>
        <p:spPr>
          <a:xfrm flipH="1" flipV="1">
            <a:off x="500063" y="585788"/>
            <a:ext cx="428625" cy="1785937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 стрелкой 12">
            <a:extLst>
              <a:ext uri="{FF2B5EF4-FFF2-40B4-BE49-F238E27FC236}">
                <a16:creationId xmlns:a16="http://schemas.microsoft.com/office/drawing/2014/main" id="{CD3D728D-A80C-4641-ABAD-6DACB98A67E8}"/>
              </a:ext>
            </a:extLst>
          </p:cNvPr>
          <p:cNvCxnSpPr/>
          <p:nvPr/>
        </p:nvCxnSpPr>
        <p:spPr>
          <a:xfrm flipH="1">
            <a:off x="928688" y="1902941"/>
            <a:ext cx="2392147" cy="468784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 стрелкой 14">
            <a:extLst>
              <a:ext uri="{FF2B5EF4-FFF2-40B4-BE49-F238E27FC236}">
                <a16:creationId xmlns:a16="http://schemas.microsoft.com/office/drawing/2014/main" id="{2A3AF045-32F4-6847-96A5-DB3F9758529C}"/>
              </a:ext>
            </a:extLst>
          </p:cNvPr>
          <p:cNvCxnSpPr/>
          <p:nvPr/>
        </p:nvCxnSpPr>
        <p:spPr>
          <a:xfrm flipV="1">
            <a:off x="714375" y="2854990"/>
            <a:ext cx="52496" cy="1952861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 стрелкой 16">
            <a:extLst>
              <a:ext uri="{FF2B5EF4-FFF2-40B4-BE49-F238E27FC236}">
                <a16:creationId xmlns:a16="http://schemas.microsoft.com/office/drawing/2014/main" id="{A7764597-E0FF-9B4E-A326-1933211B3667}"/>
              </a:ext>
            </a:extLst>
          </p:cNvPr>
          <p:cNvCxnSpPr/>
          <p:nvPr/>
        </p:nvCxnSpPr>
        <p:spPr>
          <a:xfrm>
            <a:off x="304800" y="475349"/>
            <a:ext cx="510746" cy="2317278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 стрелкой 20">
            <a:extLst>
              <a:ext uri="{FF2B5EF4-FFF2-40B4-BE49-F238E27FC236}">
                <a16:creationId xmlns:a16="http://schemas.microsoft.com/office/drawing/2014/main" id="{6465B29B-9872-7E4A-A64C-24FD6FE95AAB}"/>
              </a:ext>
            </a:extLst>
          </p:cNvPr>
          <p:cNvCxnSpPr/>
          <p:nvPr/>
        </p:nvCxnSpPr>
        <p:spPr>
          <a:xfrm flipV="1">
            <a:off x="766871" y="4071036"/>
            <a:ext cx="369951" cy="736815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 стрелкой 22">
            <a:extLst>
              <a:ext uri="{FF2B5EF4-FFF2-40B4-BE49-F238E27FC236}">
                <a16:creationId xmlns:a16="http://schemas.microsoft.com/office/drawing/2014/main" id="{13B689CC-45EF-3E48-9C6F-34DB8FC53BAA}"/>
              </a:ext>
            </a:extLst>
          </p:cNvPr>
          <p:cNvCxnSpPr/>
          <p:nvPr/>
        </p:nvCxnSpPr>
        <p:spPr>
          <a:xfrm flipH="1">
            <a:off x="2974042" y="3642282"/>
            <a:ext cx="3331723" cy="311880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 стрелкой 24">
            <a:extLst>
              <a:ext uri="{FF2B5EF4-FFF2-40B4-BE49-F238E27FC236}">
                <a16:creationId xmlns:a16="http://schemas.microsoft.com/office/drawing/2014/main" id="{689B1CCB-B753-2E4B-A9CF-EA22E84B486A}"/>
              </a:ext>
            </a:extLst>
          </p:cNvPr>
          <p:cNvCxnSpPr/>
          <p:nvPr/>
        </p:nvCxnSpPr>
        <p:spPr>
          <a:xfrm flipH="1">
            <a:off x="6783859" y="3525279"/>
            <a:ext cx="3076833" cy="117003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 стрелкой 26">
            <a:extLst>
              <a:ext uri="{FF2B5EF4-FFF2-40B4-BE49-F238E27FC236}">
                <a16:creationId xmlns:a16="http://schemas.microsoft.com/office/drawing/2014/main" id="{079A3DC1-0125-004C-9DA2-22717FE7FD32}"/>
              </a:ext>
            </a:extLst>
          </p:cNvPr>
          <p:cNvCxnSpPr/>
          <p:nvPr/>
        </p:nvCxnSpPr>
        <p:spPr>
          <a:xfrm>
            <a:off x="3546389" y="1902941"/>
            <a:ext cx="7013446" cy="1469595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3890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D15E2143-887F-DE45-A074-F3613A0742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>
              <a:lnSpc>
                <a:spcPct val="100000"/>
              </a:lnSpc>
              <a:spcBef>
                <a:spcPts val="3000"/>
              </a:spcBef>
            </a:pPr>
            <a:r>
              <a:rPr lang="en-US" sz="3200" b="1" dirty="0">
                <a:solidFill>
                  <a:srgbClr val="4D6891"/>
                </a:solidFill>
                <a:latin typeface="Montserrat SemiBold" pitchFamily="2" charset="0"/>
              </a:rPr>
              <a:t>x</a:t>
            </a:r>
            <a:br>
              <a:rPr lang="ru-RU" sz="3200" b="1" dirty="0">
                <a:solidFill>
                  <a:srgbClr val="4D6891"/>
                </a:solidFill>
                <a:latin typeface="Montserrat SemiBold" pitchFamily="2" charset="0"/>
              </a:rPr>
            </a:br>
            <a:r>
              <a:rPr lang="en-US" sz="3200" b="1" dirty="0" err="1">
                <a:solidFill>
                  <a:srgbClr val="4D6891"/>
                </a:solidFill>
                <a:latin typeface="Montserrat SemiBold" pitchFamily="2" charset="0"/>
              </a:rPr>
              <a:t>учен</a:t>
            </a:r>
            <a:r>
              <a:rPr lang="ru-RU" sz="3200" b="1" dirty="0" err="1">
                <a:solidFill>
                  <a:srgbClr val="4D6891"/>
                </a:solidFill>
                <a:latin typeface="Montserrat SemiBold" pitchFamily="2" charset="0"/>
              </a:rPr>
              <a:t>ическое</a:t>
            </a:r>
            <a:r>
              <a:rPr lang="ru-RU" sz="3200" b="1" dirty="0">
                <a:solidFill>
                  <a:srgbClr val="4D6891"/>
                </a:solidFill>
                <a:latin typeface="Montserrat SemiBold" pitchFamily="2" charset="0"/>
              </a:rPr>
              <a:t> самоуправление школы 1541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211A6772-C38C-FC4B-A2D5-FA6953B496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D33B9BF-4EFA-DC4E-8F65-7D82D5609C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7862" y="2703156"/>
            <a:ext cx="3903576" cy="989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7725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C2A7DA60-8E43-5748-A6F8-E24F846A3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911043" y="2766217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ru-RU" sz="15000" dirty="0"/>
              <a:t>🧍‍♂️</a:t>
            </a:r>
            <a:endParaRPr lang="ru-RU" sz="15000" dirty="0">
              <a:latin typeface="Montserrat Medium" pitchFamily="2" charset="0"/>
            </a:endParaRPr>
          </a:p>
        </p:txBody>
      </p:sp>
      <p:sp>
        <p:nvSpPr>
          <p:cNvPr id="6" name="Заголовок 3">
            <a:extLst>
              <a:ext uri="{FF2B5EF4-FFF2-40B4-BE49-F238E27FC236}">
                <a16:creationId xmlns:a16="http://schemas.microsoft.com/office/drawing/2014/main" id="{24CA90D4-E208-D147-B28D-5310B59EF42F}"/>
              </a:ext>
            </a:extLst>
          </p:cNvPr>
          <p:cNvSpPr txBox="1">
            <a:spLocks/>
          </p:cNvSpPr>
          <p:nvPr/>
        </p:nvSpPr>
        <p:spPr>
          <a:xfrm>
            <a:off x="1676400" y="276621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12000" dirty="0">
                <a:latin typeface="Montserrat Medium" pitchFamily="2" charset="0"/>
              </a:rPr>
              <a:t>🇬🇧 🎓</a:t>
            </a:r>
          </a:p>
        </p:txBody>
      </p:sp>
    </p:spTree>
    <p:extLst>
      <p:ext uri="{BB962C8B-B14F-4D97-AF65-F5344CB8AC3E}">
        <p14:creationId xmlns:p14="http://schemas.microsoft.com/office/powerpoint/2010/main" val="38500229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3">
            <a:extLst>
              <a:ext uri="{FF2B5EF4-FFF2-40B4-BE49-F238E27FC236}">
                <a16:creationId xmlns:a16="http://schemas.microsoft.com/office/drawing/2014/main" id="{24CA90D4-E208-D147-B28D-5310B59EF42F}"/>
              </a:ext>
            </a:extLst>
          </p:cNvPr>
          <p:cNvSpPr txBox="1">
            <a:spLocks/>
          </p:cNvSpPr>
          <p:nvPr/>
        </p:nvSpPr>
        <p:spPr>
          <a:xfrm>
            <a:off x="733543" y="276621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12000" dirty="0"/>
              <a:t>🧍‍♂️ </a:t>
            </a:r>
            <a:r>
              <a:rPr lang="ru-RU" sz="12000" dirty="0">
                <a:latin typeface="Montserrat Medium" pitchFamily="2" charset="0"/>
              </a:rPr>
              <a:t>🇬🇧 🎓🚫🗣</a:t>
            </a:r>
          </a:p>
        </p:txBody>
      </p:sp>
    </p:spTree>
    <p:extLst>
      <p:ext uri="{BB962C8B-B14F-4D97-AF65-F5344CB8AC3E}">
        <p14:creationId xmlns:p14="http://schemas.microsoft.com/office/powerpoint/2010/main" val="33789286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3">
            <a:extLst>
              <a:ext uri="{FF2B5EF4-FFF2-40B4-BE49-F238E27FC236}">
                <a16:creationId xmlns:a16="http://schemas.microsoft.com/office/drawing/2014/main" id="{24CA90D4-E208-D147-B28D-5310B59EF42F}"/>
              </a:ext>
            </a:extLst>
          </p:cNvPr>
          <p:cNvSpPr txBox="1">
            <a:spLocks/>
          </p:cNvSpPr>
          <p:nvPr/>
        </p:nvSpPr>
        <p:spPr>
          <a:xfrm>
            <a:off x="733543" y="276621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12000" dirty="0"/>
              <a:t>🧍‍♂️ </a:t>
            </a:r>
            <a:r>
              <a:rPr lang="ru-RU" sz="12000" dirty="0">
                <a:latin typeface="Montserrat Medium" pitchFamily="2" charset="0"/>
              </a:rPr>
              <a:t>🇬🇧 🗣</a:t>
            </a:r>
          </a:p>
        </p:txBody>
      </p:sp>
    </p:spTree>
    <p:extLst>
      <p:ext uri="{BB962C8B-B14F-4D97-AF65-F5344CB8AC3E}">
        <p14:creationId xmlns:p14="http://schemas.microsoft.com/office/powerpoint/2010/main" val="28534835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DC56F22-CAD7-3642-8152-28C0A50F86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96258"/>
            <a:ext cx="9144000" cy="2387600"/>
          </a:xfrm>
        </p:spPr>
        <p:txBody>
          <a:bodyPr/>
          <a:lstStyle/>
          <a:p>
            <a:r>
              <a:rPr lang="ru-RU" b="1" dirty="0">
                <a:latin typeface="Montserrat" pitchFamily="2" charset="0"/>
                <a:ea typeface="SF Pro Text" pitchFamily="2" charset="0"/>
                <a:cs typeface="SF Pro Text" pitchFamily="2" charset="0"/>
              </a:rPr>
              <a:t>       </a:t>
            </a:r>
            <a:r>
              <a:rPr lang="en-US" b="1" dirty="0">
                <a:latin typeface="Montserrat" pitchFamily="2" charset="0"/>
                <a:ea typeface="SF Pro Text" pitchFamily="2" charset="0"/>
                <a:cs typeface="SF Pro Text" pitchFamily="2" charset="0"/>
              </a:rPr>
              <a:t>            — </a:t>
            </a:r>
            <a:r>
              <a:rPr lang="en-US" b="1" dirty="0" err="1">
                <a:latin typeface="Montserrat" pitchFamily="2" charset="0"/>
                <a:ea typeface="SF Pro Text" pitchFamily="2" charset="0"/>
                <a:cs typeface="SF Pro Text" pitchFamily="2" charset="0"/>
              </a:rPr>
              <a:t>платформа</a:t>
            </a:r>
            <a:r>
              <a:rPr lang="en-US" b="1" dirty="0">
                <a:latin typeface="Montserrat" pitchFamily="2" charset="0"/>
                <a:ea typeface="SF Pro Text" pitchFamily="2" charset="0"/>
                <a:cs typeface="SF Pro Text" pitchFamily="2" charset="0"/>
              </a:rPr>
              <a:t> </a:t>
            </a:r>
            <a:r>
              <a:rPr lang="ru-RU" b="1" dirty="0">
                <a:latin typeface="Montserrat" pitchFamily="2" charset="0"/>
                <a:ea typeface="SF Pro Text" pitchFamily="2" charset="0"/>
                <a:cs typeface="SF Pro Text" pitchFamily="2" charset="0"/>
              </a:rPr>
              <a:t>для разговорных клубов английского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76B4BC9-C3B9-FE44-9861-51D1E14110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9205" y="2460179"/>
            <a:ext cx="3471125" cy="879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1803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B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860304F-5379-F345-8D72-4D93AD7512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02774" y="61058"/>
            <a:ext cx="9144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DC56F22-CAD7-3642-8152-28C0A50F86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96258"/>
            <a:ext cx="9144000" cy="2387600"/>
          </a:xfrm>
        </p:spPr>
        <p:txBody>
          <a:bodyPr/>
          <a:lstStyle/>
          <a:p>
            <a:r>
              <a:rPr lang="ru-RU" b="1" dirty="0">
                <a:latin typeface="Montserrat" pitchFamily="2" charset="0"/>
                <a:ea typeface="SF Pro Text" pitchFamily="2" charset="0"/>
                <a:cs typeface="SF Pro Text" pitchFamily="2" charset="0"/>
              </a:rPr>
              <a:t>       </a:t>
            </a:r>
            <a:r>
              <a:rPr lang="en-US" b="1" dirty="0">
                <a:latin typeface="Montserrat" pitchFamily="2" charset="0"/>
                <a:ea typeface="SF Pro Text" pitchFamily="2" charset="0"/>
                <a:cs typeface="SF Pro Text" pitchFamily="2" charset="0"/>
              </a:rPr>
              <a:t>            — </a:t>
            </a:r>
            <a:r>
              <a:rPr lang="en-US" b="1" dirty="0" err="1">
                <a:latin typeface="Montserrat" pitchFamily="2" charset="0"/>
                <a:ea typeface="SF Pro Text" pitchFamily="2" charset="0"/>
                <a:cs typeface="SF Pro Text" pitchFamily="2" charset="0"/>
              </a:rPr>
              <a:t>платформа</a:t>
            </a:r>
            <a:r>
              <a:rPr lang="en-US" b="1" dirty="0">
                <a:latin typeface="Montserrat" pitchFamily="2" charset="0"/>
                <a:ea typeface="SF Pro Text" pitchFamily="2" charset="0"/>
                <a:cs typeface="SF Pro Text" pitchFamily="2" charset="0"/>
              </a:rPr>
              <a:t> </a:t>
            </a:r>
            <a:r>
              <a:rPr lang="ru-RU" b="1" dirty="0">
                <a:latin typeface="Montserrat" pitchFamily="2" charset="0"/>
                <a:ea typeface="SF Pro Text" pitchFamily="2" charset="0"/>
                <a:cs typeface="SF Pro Text" pitchFamily="2" charset="0"/>
              </a:rPr>
              <a:t>для разговорных клубов английского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76B4BC9-C3B9-FE44-9861-51D1E14110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9205" y="2460179"/>
            <a:ext cx="3471125" cy="879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292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7037E-6 L -0.84557 -0.008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2279" y="-44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75 -0.0088 L -0.70091 -0.0088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380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F57ADE-6DA0-3D4F-9F12-48660FF02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1" descr="1">
            <a:hlinkClick r:id="" action="ppaction://media"/>
            <a:extLst>
              <a:ext uri="{FF2B5EF4-FFF2-40B4-BE49-F238E27FC236}">
                <a16:creationId xmlns:a16="http://schemas.microsoft.com/office/drawing/2014/main" id="{2A457DF1-3929-1142-B96D-4F2E5B9B07A0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1"/>
            <a:ext cx="12192000" cy="6857845"/>
          </a:xfrm>
        </p:spPr>
      </p:pic>
    </p:spTree>
    <p:extLst>
      <p:ext uri="{BB962C8B-B14F-4D97-AF65-F5344CB8AC3E}">
        <p14:creationId xmlns:p14="http://schemas.microsoft.com/office/powerpoint/2010/main" val="1190541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одзаголовок 4">
            <a:extLst>
              <a:ext uri="{FF2B5EF4-FFF2-40B4-BE49-F238E27FC236}">
                <a16:creationId xmlns:a16="http://schemas.microsoft.com/office/drawing/2014/main" id="{69E2E640-091E-DC4B-BDEE-B7521794E14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C67978D9-F6C5-F24A-95F8-77A982E118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4208462"/>
            <a:ext cx="10515600" cy="1325563"/>
          </a:xfrm>
        </p:spPr>
        <p:txBody>
          <a:bodyPr/>
          <a:lstStyle/>
          <a:p>
            <a:r>
              <a:rPr lang="ru-RU" b="1" dirty="0">
                <a:latin typeface="Montserrat" pitchFamily="2" charset="0"/>
              </a:rPr>
              <a:t>Мобильная версия</a:t>
            </a:r>
          </a:p>
        </p:txBody>
      </p:sp>
    </p:spTree>
    <p:extLst>
      <p:ext uri="{BB962C8B-B14F-4D97-AF65-F5344CB8AC3E}">
        <p14:creationId xmlns:p14="http://schemas.microsoft.com/office/powerpoint/2010/main" val="581970802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323</TotalTime>
  <Words>62</Words>
  <Application>Microsoft Macintosh PowerPoint</Application>
  <PresentationFormat>Широкоэкранный</PresentationFormat>
  <Paragraphs>29</Paragraphs>
  <Slides>22</Slides>
  <Notes>1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22</vt:i4>
      </vt:variant>
    </vt:vector>
  </HeadingPairs>
  <TitlesOfParts>
    <vt:vector size="31" baseType="lpstr">
      <vt:lpstr>Arial</vt:lpstr>
      <vt:lpstr>Calibri</vt:lpstr>
      <vt:lpstr>Calibri Light</vt:lpstr>
      <vt:lpstr>Montserrat</vt:lpstr>
      <vt:lpstr>Montserrat Medium</vt:lpstr>
      <vt:lpstr>Montserrat SemiBold</vt:lpstr>
      <vt:lpstr>Roboto Mono</vt:lpstr>
      <vt:lpstr>Roboto Mono Medium</vt:lpstr>
      <vt:lpstr>Тема Office</vt:lpstr>
      <vt:lpstr>🧍‍♂️</vt:lpstr>
      <vt:lpstr>🧍‍♂️</vt:lpstr>
      <vt:lpstr>🧍‍♂️</vt:lpstr>
      <vt:lpstr>Презентация PowerPoint</vt:lpstr>
      <vt:lpstr>Презентация PowerPoint</vt:lpstr>
      <vt:lpstr>                   — платформа для разговорных клубов английского</vt:lpstr>
      <vt:lpstr>                   — платформа для разговорных клубов английского</vt:lpstr>
      <vt:lpstr>Презентация PowerPoint</vt:lpstr>
      <vt:lpstr>Мобильная версия</vt:lpstr>
      <vt:lpstr>Бот</vt:lpstr>
      <vt:lpstr>Бот</vt:lpstr>
      <vt:lpstr>Бот</vt:lpstr>
      <vt:lpstr>Бот</vt:lpstr>
      <vt:lpstr>Бот</vt:lpstr>
      <vt:lpstr>Бот</vt:lpstr>
      <vt:lpstr>Бот</vt:lpstr>
      <vt:lpstr>Изнутри</vt:lpstr>
      <vt:lpstr>Презентация PowerPoint</vt:lpstr>
      <vt:lpstr>Макеты дизайна</vt:lpstr>
      <vt:lpstr>Stack</vt:lpstr>
      <vt:lpstr>Презентация PowerPoint</vt:lpstr>
      <vt:lpstr>x ученическое самоуправление школы 1541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                 — платформа для разговорных клубов английского</dc:title>
  <dc:creator>daniil.solovev@dnevnik.ru</dc:creator>
  <cp:lastModifiedBy>daniil.solovev@dnevnik.ru</cp:lastModifiedBy>
  <cp:revision>14</cp:revision>
  <dcterms:created xsi:type="dcterms:W3CDTF">2021-04-23T08:18:08Z</dcterms:created>
  <dcterms:modified xsi:type="dcterms:W3CDTF">2021-04-23T17:26:25Z</dcterms:modified>
</cp:coreProperties>
</file>